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4" r:id="rId5"/>
    <p:sldId id="259" r:id="rId6"/>
    <p:sldId id="261" r:id="rId7"/>
    <p:sldId id="260" r:id="rId8"/>
    <p:sldId id="266" r:id="rId9"/>
    <p:sldId id="267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56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BDDC00-651C-4284-9F7C-E38316AC8BF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79613D-16A6-4863-ABE5-E11614881D0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DC00-651C-4284-9F7C-E38316AC8BF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613D-16A6-4863-ABE5-E11614881D0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DC00-651C-4284-9F7C-E38316AC8BF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613D-16A6-4863-ABE5-E11614881D0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DC00-651C-4284-9F7C-E38316AC8BF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613D-16A6-4863-ABE5-E11614881D0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DC00-651C-4284-9F7C-E38316AC8BF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613D-16A6-4863-ABE5-E11614881D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DC00-651C-4284-9F7C-E38316AC8BF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613D-16A6-4863-ABE5-E11614881D0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DC00-651C-4284-9F7C-E38316AC8BF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613D-16A6-4863-ABE5-E11614881D03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DC00-651C-4284-9F7C-E38316AC8BF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613D-16A6-4863-ABE5-E11614881D03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DC00-651C-4284-9F7C-E38316AC8BF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613D-16A6-4863-ABE5-E11614881D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DC00-651C-4284-9F7C-E38316AC8BF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613D-16A6-4863-ABE5-E11614881D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DC00-651C-4284-9F7C-E38316AC8BF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613D-16A6-4863-ABE5-E11614881D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CBDDC00-651C-4284-9F7C-E38316AC8BF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B79613D-16A6-4863-ABE5-E11614881D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rijav2013.files.wordpress.com/2020/05/pocisti-smece-da-igraliste-bude-vece.pptx" TargetMode="External"/><Relationship Id="rId2" Type="http://schemas.openxmlformats.org/officeDocument/2006/relationships/hyperlink" Target="https://marijav2013.wordpress.com/2020/05/02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Почисти смеће да игралиште буде веће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2251938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Аутор: Марија Вељковић Рајковић</a:t>
            </a: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Предмет: Грађанско васпитање</a:t>
            </a: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Област: Грађански активизам</a:t>
            </a: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Тема: Израда пројектног задатка</a:t>
            </a: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Узраст: 6. разред</a:t>
            </a:r>
          </a:p>
        </p:txBody>
      </p:sp>
    </p:spTree>
    <p:extLst>
      <p:ext uri="{BB962C8B-B14F-4D97-AF65-F5344CB8AC3E}">
        <p14:creationId xmlns:p14="http://schemas.microsoft.com/office/powerpoint/2010/main" val="20909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14400" y="533400"/>
            <a:ext cx="7756525" cy="1054100"/>
          </a:xfrm>
        </p:spPr>
        <p:txBody>
          <a:bodyPr/>
          <a:lstStyle/>
          <a:p>
            <a:r>
              <a:rPr lang="ru-RU" sz="3600" dirty="0" smtClean="0"/>
              <a:t>Евалуација рада</a:t>
            </a:r>
            <a:endParaRPr lang="ru-RU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33400" y="1676400"/>
            <a:ext cx="8305800" cy="4191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ME" dirty="0" smtClean="0"/>
              <a:t>     Евалуација је спроведена уз помоћ упитника на Гугловој учионици. Ученицима су постављена следећа питања:</a:t>
            </a:r>
          </a:p>
          <a:p>
            <a:pPr marL="0" indent="0" algn="just">
              <a:buNone/>
            </a:pPr>
            <a:r>
              <a:rPr lang="sr-Cyrl-ME" dirty="0" smtClean="0"/>
              <a:t>1. Да ли су вам се допали онлајн часови грађанског васпитања?</a:t>
            </a:r>
          </a:p>
          <a:p>
            <a:pPr marL="0" indent="0" algn="just">
              <a:buNone/>
            </a:pPr>
            <a:r>
              <a:rPr lang="sr-Cyrl-ME" dirty="0" smtClean="0"/>
              <a:t>2. Шта мислите о теми коју смо изабрали?</a:t>
            </a:r>
          </a:p>
          <a:p>
            <a:pPr marL="0" indent="0" algn="just">
              <a:buNone/>
            </a:pPr>
            <a:r>
              <a:rPr lang="sr-Cyrl-ME" dirty="0" smtClean="0"/>
              <a:t>3. Колико ће вам убудуће помоћи знање које сте стекли током онлајн часова грађанског?</a:t>
            </a:r>
          </a:p>
          <a:p>
            <a:pPr marL="0" indent="0" algn="just">
              <a:buNone/>
            </a:pPr>
            <a:r>
              <a:rPr lang="sr-Cyrl-ME" dirty="0" smtClean="0"/>
              <a:t>4. Да ли бисте поново радили на овај начин?</a:t>
            </a:r>
          </a:p>
          <a:p>
            <a:pPr marL="0" indent="0" algn="just">
              <a:buNone/>
            </a:pPr>
            <a:endParaRPr lang="sr-Cyrl-ME" dirty="0" smtClean="0"/>
          </a:p>
          <a:p>
            <a:pPr marL="0" indent="0" algn="ctr">
              <a:buNone/>
            </a:pPr>
            <a:r>
              <a:rPr lang="sr-Cyrl-ME" dirty="0" smtClean="0"/>
              <a:t>Хвала.</a:t>
            </a:r>
          </a:p>
        </p:txBody>
      </p:sp>
    </p:spTree>
    <p:extLst>
      <p:ext uri="{BB962C8B-B14F-4D97-AF65-F5344CB8AC3E}">
        <p14:creationId xmlns:p14="http://schemas.microsoft.com/office/powerpoint/2010/main" val="373999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Оспособљавање </a:t>
            </a:r>
            <a:r>
              <a:rPr lang="ru-RU" dirty="0"/>
              <a:t>ученика да препознају проблем, да га </a:t>
            </a:r>
            <a:r>
              <a:rPr lang="ru-RU" dirty="0" smtClean="0"/>
              <a:t>рашчлане и да </a:t>
            </a:r>
            <a:r>
              <a:rPr lang="ru-RU" dirty="0"/>
              <a:t>направе план за решавање.</a:t>
            </a:r>
            <a:endParaRPr lang="en-US" dirty="0"/>
          </a:p>
          <a:p>
            <a:r>
              <a:rPr lang="ru-RU" dirty="0"/>
              <a:t>Оснаживање </a:t>
            </a:r>
            <a:r>
              <a:rPr lang="ru-RU" dirty="0" smtClean="0"/>
              <a:t>ученика да активно делују у </a:t>
            </a:r>
            <a:r>
              <a:rPr lang="ru-RU" dirty="0"/>
              <a:t>заједници уважавајући демократске вредности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Оспособљавање ученика да примењују знање стечено из различитих предмета, из искуства, из свакодневног живота.</a:t>
            </a:r>
            <a:endParaRPr lang="en-US" dirty="0" smtClean="0"/>
          </a:p>
          <a:p>
            <a:r>
              <a:rPr lang="ru-RU" dirty="0" smtClean="0"/>
              <a:t>Оспособљавање ученика за наставу на даљину</a:t>
            </a:r>
            <a:r>
              <a:rPr lang="ru-RU" dirty="0"/>
              <a:t> </a:t>
            </a:r>
            <a:r>
              <a:rPr lang="ru-RU" dirty="0" smtClean="0"/>
              <a:t>и израду заједничког рада;</a:t>
            </a:r>
          </a:p>
          <a:p>
            <a:pPr algn="just"/>
            <a:r>
              <a:rPr lang="ru-RU" dirty="0" smtClean="0"/>
              <a:t>Корелација</a:t>
            </a:r>
            <a:r>
              <a:rPr lang="ru-RU" sz="2000" dirty="0" smtClean="0"/>
              <a:t>: </a:t>
            </a:r>
            <a:r>
              <a:rPr lang="ru-RU" dirty="0" smtClean="0"/>
              <a:t>грађанско васпитање, информатика, биологија, физичко и здравствено васпитање.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ME" sz="3600" dirty="0" smtClean="0"/>
              <a:t>Поставила сам циљеве </a:t>
            </a:r>
            <a:r>
              <a:rPr lang="sr-Cyrl-ME" sz="3600" dirty="0" smtClean="0"/>
              <a:t>онлајн часова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0210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Ученик ће бити у стању да:</a:t>
            </a:r>
          </a:p>
          <a:p>
            <a:r>
              <a:rPr lang="ru-RU" dirty="0" smtClean="0"/>
              <a:t>препозна </a:t>
            </a:r>
            <a:r>
              <a:rPr lang="ru-RU" dirty="0"/>
              <a:t>примере грађанског  активизма </a:t>
            </a:r>
            <a:r>
              <a:rPr lang="ru-RU" dirty="0" smtClean="0"/>
              <a:t>у свом окружењу;</a:t>
            </a:r>
            <a:endParaRPr lang="ru-RU" dirty="0"/>
          </a:p>
          <a:p>
            <a:r>
              <a:rPr lang="ru-RU" dirty="0" smtClean="0"/>
              <a:t>издвоји проблем општег карактера;</a:t>
            </a:r>
            <a:endParaRPr lang="ru-RU" dirty="0"/>
          </a:p>
          <a:p>
            <a:r>
              <a:rPr lang="ru-RU" dirty="0" smtClean="0"/>
              <a:t>прикупи </a:t>
            </a:r>
            <a:r>
              <a:rPr lang="ru-RU" dirty="0"/>
              <a:t>податке о проблему користећи различите изворе и технике;</a:t>
            </a:r>
          </a:p>
          <a:p>
            <a:r>
              <a:rPr lang="ru-RU" dirty="0" smtClean="0"/>
              <a:t>осмисли  акције;</a:t>
            </a:r>
            <a:endParaRPr lang="ru-RU" dirty="0"/>
          </a:p>
          <a:p>
            <a:r>
              <a:rPr lang="ru-RU" dirty="0" smtClean="0"/>
              <a:t>активно </a:t>
            </a:r>
            <a:r>
              <a:rPr lang="ru-RU" dirty="0"/>
              <a:t>учествује у тиму, поштујући правила тимског </a:t>
            </a:r>
            <a:r>
              <a:rPr lang="ru-RU" dirty="0" smtClean="0"/>
              <a:t>рада;  </a:t>
            </a:r>
            <a:r>
              <a:rPr lang="ru-RU" dirty="0"/>
              <a:t>учествује у извођењу акције;</a:t>
            </a:r>
          </a:p>
          <a:p>
            <a:r>
              <a:rPr lang="ru-RU" dirty="0" smtClean="0"/>
              <a:t>процењује </a:t>
            </a:r>
            <a:r>
              <a:rPr lang="ru-RU" dirty="0"/>
              <a:t>ефекте спроведене акције и идентификује пропусте и грешке;</a:t>
            </a:r>
          </a:p>
          <a:p>
            <a:r>
              <a:rPr lang="ru-RU" dirty="0" smtClean="0"/>
              <a:t>презентује</a:t>
            </a:r>
            <a:r>
              <a:rPr lang="ru-RU" dirty="0"/>
              <a:t>, </a:t>
            </a:r>
            <a:r>
              <a:rPr lang="ru-RU" dirty="0" smtClean="0"/>
              <a:t>образлаже  </a:t>
            </a:r>
            <a:r>
              <a:rPr lang="ru-RU" dirty="0"/>
              <a:t>и аргументује </a:t>
            </a:r>
            <a:r>
              <a:rPr lang="ru-RU" dirty="0" smtClean="0"/>
              <a:t>свој рад.</a:t>
            </a:r>
            <a:endParaRPr lang="ru-RU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ME" sz="4400" dirty="0" smtClean="0"/>
              <a:t>Издвојила сам исходе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0568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ME" dirty="0" smtClean="0"/>
              <a:t>Гуглова учионица</a:t>
            </a:r>
            <a:r>
              <a:rPr lang="en-US" dirty="0" smtClean="0"/>
              <a:t> </a:t>
            </a:r>
            <a:endParaRPr lang="sr-Cyrl-ME" dirty="0" smtClean="0"/>
          </a:p>
          <a:p>
            <a:r>
              <a:rPr lang="sr-Cyrl-ME" dirty="0" smtClean="0"/>
              <a:t>Зум веб алат</a:t>
            </a:r>
          </a:p>
          <a:p>
            <a:r>
              <a:rPr lang="sr-Cyrl-ME" dirty="0" smtClean="0"/>
              <a:t>Вибер група</a:t>
            </a:r>
            <a:endParaRPr lang="en-US" dirty="0" smtClean="0"/>
          </a:p>
          <a:p>
            <a:r>
              <a:rPr lang="sr-Cyrl-ME" dirty="0" smtClean="0"/>
              <a:t>Гугл упитник</a:t>
            </a:r>
          </a:p>
          <a:p>
            <a:r>
              <a:rPr lang="sr-Cyrl-ME" dirty="0" smtClean="0"/>
              <a:t>Гугл претраживач</a:t>
            </a:r>
          </a:p>
          <a:p>
            <a:r>
              <a:rPr lang="sr-Cyrl-ME" dirty="0" smtClean="0"/>
              <a:t>Телефон, рачунар, фото-апарат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ME" sz="2400" dirty="0" smtClean="0"/>
              <a:t>Одабрала сам алате, платформу и техничка средстава у складу са могућностима мојих ученика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3805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ME" dirty="0" smtClean="0"/>
              <a:t>Избор проблема</a:t>
            </a:r>
          </a:p>
          <a:p>
            <a:r>
              <a:rPr lang="sr-Cyrl-ME" dirty="0" smtClean="0"/>
              <a:t>Опис проблема</a:t>
            </a:r>
          </a:p>
          <a:p>
            <a:r>
              <a:rPr lang="sr-Cyrl-ME" dirty="0" smtClean="0"/>
              <a:t>Истраживање и прикупљање података</a:t>
            </a:r>
          </a:p>
          <a:p>
            <a:r>
              <a:rPr lang="sr-Cyrl-ME" dirty="0" smtClean="0"/>
              <a:t>Анализа података и могућих решења</a:t>
            </a:r>
          </a:p>
          <a:p>
            <a:r>
              <a:rPr lang="sr-Cyrl-ME" dirty="0" smtClean="0"/>
              <a:t>Израда плана</a:t>
            </a:r>
          </a:p>
          <a:p>
            <a:r>
              <a:rPr lang="sr-Cyrl-ME" dirty="0" smtClean="0"/>
              <a:t>Презентовање рада</a:t>
            </a:r>
          </a:p>
          <a:p>
            <a:r>
              <a:rPr lang="sr-Cyrl-ME" dirty="0" smtClean="0"/>
              <a:t>Вредновање рада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ME" sz="3600" dirty="0" smtClean="0"/>
              <a:t>Одабрала сам активности које ћу спроводити са ученицима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31315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14400" y="533400"/>
            <a:ext cx="7756525" cy="1054100"/>
          </a:xfrm>
        </p:spPr>
        <p:txBody>
          <a:bodyPr/>
          <a:lstStyle/>
          <a:p>
            <a:r>
              <a:rPr lang="sr-Cyrl-ME" sz="4800" dirty="0" smtClean="0"/>
              <a:t>Избор и опис проблема</a:t>
            </a:r>
            <a:endParaRPr lang="en-US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33400" y="1676400"/>
            <a:ext cx="8305800" cy="4419600"/>
          </a:xfrm>
        </p:spPr>
        <p:txBody>
          <a:bodyPr/>
          <a:lstStyle/>
          <a:p>
            <a:pPr marL="0" indent="0" algn="just">
              <a:buNone/>
            </a:pPr>
            <a:r>
              <a:rPr lang="sr-Cyrl-ME" dirty="0" smtClean="0"/>
              <a:t>   Ученици су означили дивљу депонију у </a:t>
            </a:r>
            <a:r>
              <a:rPr lang="sr-Cyrl-ME" dirty="0"/>
              <a:t>свом комшилуку као </a:t>
            </a:r>
            <a:r>
              <a:rPr lang="sr-Cyrl-ME" dirty="0" smtClean="0"/>
              <a:t>проблем. Фотографисали су парцелу која нема власнике и  која је често затрпана смећем. Свом пројекту дали су назив „Почисти смеће да игралиште буде веће“.</a:t>
            </a:r>
          </a:p>
          <a:p>
            <a:pPr marL="0" indent="0">
              <a:buNone/>
            </a:pPr>
            <a:endParaRPr lang="sr-Cyrl-ME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76600"/>
            <a:ext cx="79248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9993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14400" y="533400"/>
            <a:ext cx="7756525" cy="1054100"/>
          </a:xfrm>
        </p:spPr>
        <p:txBody>
          <a:bodyPr/>
          <a:lstStyle/>
          <a:p>
            <a:r>
              <a:rPr lang="sr-Cyrl-ME" sz="3600" dirty="0" smtClean="0"/>
              <a:t>Истраживање и прикупљање података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33400" y="1676400"/>
            <a:ext cx="8305800" cy="38782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r-Cyrl-ME" dirty="0" smtClean="0"/>
              <a:t>     Ученици су истраживали и прикупљали податке на интернету, у кућним библиотекама, а урађена је и анкета са родитељима.</a:t>
            </a:r>
          </a:p>
          <a:p>
            <a:pPr marL="0" indent="0" algn="just">
              <a:buNone/>
            </a:pPr>
            <a:r>
              <a:rPr lang="sr-Cyrl-ME" dirty="0"/>
              <a:t> </a:t>
            </a:r>
            <a:r>
              <a:rPr lang="sr-Cyrl-ME" dirty="0" smtClean="0"/>
              <a:t>   Подаци су се односили на следеће:</a:t>
            </a:r>
          </a:p>
          <a:p>
            <a:pPr algn="just"/>
            <a:r>
              <a:rPr lang="sr-Cyrl-ME" dirty="0"/>
              <a:t>и</a:t>
            </a:r>
            <a:r>
              <a:rPr lang="sr-Cyrl-ME" dirty="0" smtClean="0"/>
              <a:t>нституције које су надлежне за решавање овог проблема;</a:t>
            </a:r>
          </a:p>
          <a:p>
            <a:pPr algn="just"/>
            <a:r>
              <a:rPr lang="sr-Cyrl-ME" dirty="0"/>
              <a:t>ш</a:t>
            </a:r>
            <a:r>
              <a:rPr lang="sr-Cyrl-ME" dirty="0" smtClean="0"/>
              <a:t>тетност загађивања земљишта;</a:t>
            </a:r>
          </a:p>
          <a:p>
            <a:pPr algn="just"/>
            <a:r>
              <a:rPr lang="sr-Cyrl-ME" dirty="0"/>
              <a:t>п</a:t>
            </a:r>
            <a:r>
              <a:rPr lang="sr-Cyrl-ME" dirty="0" smtClean="0"/>
              <a:t>ораст деформитета и болести код деце школског узраста услед смањене физичке активности;</a:t>
            </a:r>
          </a:p>
          <a:p>
            <a:pPr algn="just"/>
            <a:r>
              <a:rPr lang="sr-Cyrl-ME" dirty="0" smtClean="0"/>
              <a:t>начин и цену изградње игралишта;</a:t>
            </a:r>
          </a:p>
          <a:p>
            <a:pPr algn="just"/>
            <a:r>
              <a:rPr lang="sr-Cyrl-ME" dirty="0"/>
              <a:t>д</a:t>
            </a:r>
            <a:r>
              <a:rPr lang="sr-Cyrl-ME" dirty="0" smtClean="0"/>
              <a:t>обробит игралишта и паркова.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809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14400" y="533400"/>
            <a:ext cx="7756525" cy="1054100"/>
          </a:xfrm>
        </p:spPr>
        <p:txBody>
          <a:bodyPr/>
          <a:lstStyle/>
          <a:p>
            <a:r>
              <a:rPr lang="ru-RU" sz="3600" dirty="0"/>
              <a:t>Анализа података и могућих решења, израда плана активности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33400" y="1676400"/>
            <a:ext cx="8305800" cy="38782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r-Cyrl-ME" dirty="0" smtClean="0"/>
              <a:t>     </a:t>
            </a:r>
            <a:r>
              <a:rPr lang="ru-RU" dirty="0"/>
              <a:t>Код овог корака примењен је тимски рад, а наставник је помогао у анализи и издвајању битног од небитног.</a:t>
            </a:r>
          </a:p>
          <a:p>
            <a:pPr marL="0" indent="0" algn="just">
              <a:buNone/>
            </a:pPr>
            <a:r>
              <a:rPr lang="sr-Cyrl-ME" dirty="0"/>
              <a:t>    Направљен је план активности:</a:t>
            </a:r>
          </a:p>
          <a:p>
            <a:pPr algn="just"/>
            <a:r>
              <a:rPr lang="ru-RU" dirty="0" smtClean="0"/>
              <a:t>обавестити </a:t>
            </a:r>
            <a:r>
              <a:rPr lang="ru-RU" dirty="0"/>
              <a:t>надлежне институције; </a:t>
            </a:r>
          </a:p>
          <a:p>
            <a:pPr algn="just"/>
            <a:r>
              <a:rPr lang="ru-RU" dirty="0"/>
              <a:t>организовати акцију чишћења, направити летке или обавештења и позвати комшије да помогну</a:t>
            </a:r>
            <a:r>
              <a:rPr lang="ru-RU" dirty="0" smtClean="0"/>
              <a:t>;</a:t>
            </a:r>
          </a:p>
          <a:p>
            <a:pPr algn="just"/>
            <a:r>
              <a:rPr lang="ru-RU" dirty="0"/>
              <a:t>о</a:t>
            </a:r>
            <a:r>
              <a:rPr lang="ru-RU" dirty="0" smtClean="0"/>
              <a:t>чистити депонију;</a:t>
            </a:r>
            <a:endParaRPr lang="ru-RU" dirty="0"/>
          </a:p>
          <a:p>
            <a:pPr algn="just"/>
            <a:r>
              <a:rPr lang="ru-RU" dirty="0"/>
              <a:t>изградити игралиште уз помоћ мештана, локалне заједнице и </a:t>
            </a:r>
            <a:r>
              <a:rPr lang="ru-RU" dirty="0" smtClean="0"/>
              <a:t>донатора;</a:t>
            </a:r>
          </a:p>
          <a:p>
            <a:pPr algn="just"/>
            <a:r>
              <a:rPr lang="ru-RU" dirty="0"/>
              <a:t>п</a:t>
            </a:r>
            <a:r>
              <a:rPr lang="ru-RU" dirty="0" smtClean="0"/>
              <a:t>оставити контејнере.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634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14400" y="533400"/>
            <a:ext cx="7756525" cy="1054100"/>
          </a:xfrm>
        </p:spPr>
        <p:txBody>
          <a:bodyPr/>
          <a:lstStyle/>
          <a:p>
            <a:r>
              <a:rPr lang="ru-RU" sz="3600" dirty="0"/>
              <a:t>Презентовање </a:t>
            </a:r>
            <a:r>
              <a:rPr lang="ru-RU" sz="3600" dirty="0" smtClean="0"/>
              <a:t>пројектног задатака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33400" y="1676400"/>
            <a:ext cx="8305800" cy="38782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ME" dirty="0" smtClean="0"/>
              <a:t>     </a:t>
            </a:r>
            <a:r>
              <a:rPr lang="ru-RU" dirty="0"/>
              <a:t>Овај корак подразумева:</a:t>
            </a:r>
          </a:p>
          <a:p>
            <a:pPr algn="just"/>
            <a:r>
              <a:rPr lang="ru-RU" dirty="0"/>
              <a:t>израду заједничке ППТ презентације уз помоћ опције дељења и Гуглове учионице;</a:t>
            </a:r>
          </a:p>
          <a:p>
            <a:pPr algn="just"/>
            <a:r>
              <a:rPr lang="ru-RU" dirty="0"/>
              <a:t>Постављање презентације на сајту наставника, на сајту школе и преко фејсбук групе наше школе</a:t>
            </a:r>
            <a:r>
              <a:rPr lang="ru-RU" dirty="0" smtClean="0"/>
              <a:t>.</a:t>
            </a:r>
          </a:p>
          <a:p>
            <a:pPr algn="just"/>
            <a:r>
              <a:rPr lang="ru-RU" smtClean="0"/>
              <a:t>Линкови који воде до презентације:</a:t>
            </a:r>
            <a:endParaRPr lang="ru-RU" dirty="0" smtClean="0"/>
          </a:p>
          <a:p>
            <a:pPr marL="0" indent="0" algn="just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marijav2013.wordpress.com/2020/05/02</a:t>
            </a:r>
            <a:endParaRPr lang="sr-Cyrl-ME" dirty="0" smtClean="0"/>
          </a:p>
          <a:p>
            <a:pPr marL="0" indent="0" algn="just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marijav2013.files.wordpress.com/2020/05/pocisti-smece-da-igraliste-bude-vece.pptx</a:t>
            </a:r>
            <a:endParaRPr lang="sr-Cyrl-ME" dirty="0" smtClean="0"/>
          </a:p>
          <a:p>
            <a:pPr marL="0" indent="0" algn="just">
              <a:buNone/>
            </a:pPr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803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440</TotalTime>
  <Words>533</Words>
  <Application>Microsoft Office PowerPoint</Application>
  <PresentationFormat>On-screen Show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Hardcover</vt:lpstr>
      <vt:lpstr> Почисти смеће да игралиште буде веће</vt:lpstr>
      <vt:lpstr>Поставила сам циљеве онлајн часова</vt:lpstr>
      <vt:lpstr>Издвојила сам исходе</vt:lpstr>
      <vt:lpstr>Одабрала сам алате, платформу и техничка средстава у складу са могућностима мојих ученика</vt:lpstr>
      <vt:lpstr>Одабрала сам активности које ћу спроводити са ученицима</vt:lpstr>
      <vt:lpstr>Избор и опис проблема</vt:lpstr>
      <vt:lpstr>Истраживање и прикупљање података</vt:lpstr>
      <vt:lpstr>Анализа података и могућих решења, израда плана активности</vt:lpstr>
      <vt:lpstr>Презентовање пројектног задатака</vt:lpstr>
      <vt:lpstr>Евалуација рада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Почисти смеће да игралиште буде веће</dc:title>
  <dc:creator>Marija</dc:creator>
  <cp:lastModifiedBy>Marija</cp:lastModifiedBy>
  <cp:revision>23</cp:revision>
  <dcterms:created xsi:type="dcterms:W3CDTF">2020-05-01T11:46:15Z</dcterms:created>
  <dcterms:modified xsi:type="dcterms:W3CDTF">2020-05-02T21:09:19Z</dcterms:modified>
</cp:coreProperties>
</file>